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3" r:id="rId4"/>
    <p:sldId id="272" r:id="rId5"/>
    <p:sldId id="271" r:id="rId6"/>
    <p:sldId id="269" r:id="rId7"/>
    <p:sldId id="274" r:id="rId8"/>
    <p:sldId id="275" r:id="rId9"/>
    <p:sldId id="268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Anatomy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Head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Leg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Arm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Tongue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Shoulders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Mouth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is this?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ear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6" descr="C:\Users\Rich\Documents\eslkidsworld.com\clip art\Anatomy\Anatomy (A - G)\Ear 1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2071678"/>
            <a:ext cx="2571768" cy="3926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is this?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eye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Anatomy\Anatomy (A - G)\Eye 08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2214554"/>
            <a:ext cx="6016844" cy="2876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is this?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foot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Anatomy\Anatomy (A - G)\Foot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57422" y="2071678"/>
            <a:ext cx="4672012" cy="313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unn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is this?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hand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Anatomy\Anatomy (H - Z)\Hand 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2071678"/>
            <a:ext cx="2405063" cy="344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is this?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leg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Anatomy\Anatomy (H - Z)\Leg 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3372" y="2143116"/>
            <a:ext cx="82232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is this?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nose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8" name="Picture 6" descr="C:\Users\Rich\Documents\eslkidsworld.com\clip art\Anatomy\Anatomy (H - Z)\Nose 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2000240"/>
            <a:ext cx="2208212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neez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is this?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tongue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8" name="Picture 7" descr="C:\Users\Rich\Documents\eslkidsworld.com\clip art\Anatomy\Anatomy (H - Z)\Mouth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2214554"/>
            <a:ext cx="2984500" cy="291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ew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are these?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lips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Anatomy\Anatomy (H - Z)\Lips 1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2143116"/>
            <a:ext cx="3671887" cy="292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ugh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90</Words>
  <Application>Microsoft Macintosh PowerPoint</Application>
  <PresentationFormat>On-screen Show (4:3)</PresentationFormat>
  <Paragraphs>44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Anatomy</vt:lpstr>
      <vt:lpstr>What is this?</vt:lpstr>
      <vt:lpstr>What is this?</vt:lpstr>
      <vt:lpstr>What is this?</vt:lpstr>
      <vt:lpstr>What is this?</vt:lpstr>
      <vt:lpstr>What is this?</vt:lpstr>
      <vt:lpstr>What is this?</vt:lpstr>
      <vt:lpstr>What is this?</vt:lpstr>
      <vt:lpstr>What are these?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</dc:title>
  <dc:creator>ESL Puzzles</dc:creator>
  <cp:lastModifiedBy>Richard</cp:lastModifiedBy>
  <cp:revision>19</cp:revision>
  <dcterms:created xsi:type="dcterms:W3CDTF">2020-03-09T01:59:01Z</dcterms:created>
  <dcterms:modified xsi:type="dcterms:W3CDTF">2020-03-22T03:37:39Z</dcterms:modified>
</cp:coreProperties>
</file>